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8" r:id="rId2"/>
  </p:sldIdLst>
  <p:sldSz cx="15120938" cy="8640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91" d="100"/>
          <a:sy n="91" d="100"/>
        </p:scale>
        <p:origin x="51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90117" y="1414125"/>
            <a:ext cx="11340704" cy="3008266"/>
          </a:xfrm>
        </p:spPr>
        <p:txBody>
          <a:bodyPr anchor="b"/>
          <a:lstStyle>
            <a:lvl1pPr algn="ctr">
              <a:defRPr sz="7441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90117" y="4538401"/>
            <a:ext cx="11340704" cy="2086184"/>
          </a:xfrm>
        </p:spPr>
        <p:txBody>
          <a:bodyPr/>
          <a:lstStyle>
            <a:lvl1pPr marL="0" indent="0" algn="ctr">
              <a:buNone/>
              <a:defRPr sz="2976"/>
            </a:lvl1pPr>
            <a:lvl2pPr marL="567019" indent="0" algn="ctr">
              <a:buNone/>
              <a:defRPr sz="2480"/>
            </a:lvl2pPr>
            <a:lvl3pPr marL="1134039" indent="0" algn="ctr">
              <a:buNone/>
              <a:defRPr sz="2232"/>
            </a:lvl3pPr>
            <a:lvl4pPr marL="1701058" indent="0" algn="ctr">
              <a:buNone/>
              <a:defRPr sz="1984"/>
            </a:lvl4pPr>
            <a:lvl5pPr marL="2268078" indent="0" algn="ctr">
              <a:buNone/>
              <a:defRPr sz="1984"/>
            </a:lvl5pPr>
            <a:lvl6pPr marL="2835097" indent="0" algn="ctr">
              <a:buNone/>
              <a:defRPr sz="1984"/>
            </a:lvl6pPr>
            <a:lvl7pPr marL="3402117" indent="0" algn="ctr">
              <a:buNone/>
              <a:defRPr sz="1984"/>
            </a:lvl7pPr>
            <a:lvl8pPr marL="3969136" indent="0" algn="ctr">
              <a:buNone/>
              <a:defRPr sz="1984"/>
            </a:lvl8pPr>
            <a:lvl9pPr marL="4536156" indent="0" algn="ctr">
              <a:buNone/>
              <a:defRPr sz="1984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C54F-3916-4896-8DBC-318DD852F3ED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63760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C54F-3916-4896-8DBC-318DD852F3ED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6106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820921" y="460041"/>
            <a:ext cx="3260452" cy="732264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39565" y="460041"/>
            <a:ext cx="9592345" cy="732264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C54F-3916-4896-8DBC-318DD852F3ED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6613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C54F-3916-4896-8DBC-318DD852F3ED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1575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1689" y="2154191"/>
            <a:ext cx="13041809" cy="3594317"/>
          </a:xfrm>
        </p:spPr>
        <p:txBody>
          <a:bodyPr anchor="b"/>
          <a:lstStyle>
            <a:lvl1pPr>
              <a:defRPr sz="7441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1689" y="5782512"/>
            <a:ext cx="13041809" cy="1890166"/>
          </a:xfrm>
        </p:spPr>
        <p:txBody>
          <a:bodyPr/>
          <a:lstStyle>
            <a:lvl1pPr marL="0" indent="0">
              <a:buNone/>
              <a:defRPr sz="2976">
                <a:solidFill>
                  <a:schemeClr val="tx1">
                    <a:tint val="75000"/>
                  </a:schemeClr>
                </a:solidFill>
              </a:defRPr>
            </a:lvl1pPr>
            <a:lvl2pPr marL="567019" indent="0">
              <a:buNone/>
              <a:defRPr sz="2480">
                <a:solidFill>
                  <a:schemeClr val="tx1">
                    <a:tint val="75000"/>
                  </a:schemeClr>
                </a:solidFill>
              </a:defRPr>
            </a:lvl2pPr>
            <a:lvl3pPr marL="1134039" indent="0">
              <a:buNone/>
              <a:defRPr sz="2232">
                <a:solidFill>
                  <a:schemeClr val="tx1">
                    <a:tint val="75000"/>
                  </a:schemeClr>
                </a:solidFill>
              </a:defRPr>
            </a:lvl3pPr>
            <a:lvl4pPr marL="1701058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4pPr>
            <a:lvl5pPr marL="2268078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5pPr>
            <a:lvl6pPr marL="2835097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6pPr>
            <a:lvl7pPr marL="3402117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7pPr>
            <a:lvl8pPr marL="3969136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8pPr>
            <a:lvl9pPr marL="4536156" indent="0">
              <a:buNone/>
              <a:defRPr sz="198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C54F-3916-4896-8DBC-318DD852F3ED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6336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39564" y="2300203"/>
            <a:ext cx="6426399" cy="548248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654975" y="2300203"/>
            <a:ext cx="6426399" cy="5482485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C54F-3916-4896-8DBC-318DD852F3ED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1922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534" y="460041"/>
            <a:ext cx="13041809" cy="1670148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1535" y="2118188"/>
            <a:ext cx="6396865" cy="1038091"/>
          </a:xfrm>
        </p:spPr>
        <p:txBody>
          <a:bodyPr anchor="b"/>
          <a:lstStyle>
            <a:lvl1pPr marL="0" indent="0">
              <a:buNone/>
              <a:defRPr sz="2976" b="1"/>
            </a:lvl1pPr>
            <a:lvl2pPr marL="567019" indent="0">
              <a:buNone/>
              <a:defRPr sz="2480" b="1"/>
            </a:lvl2pPr>
            <a:lvl3pPr marL="1134039" indent="0">
              <a:buNone/>
              <a:defRPr sz="2232" b="1"/>
            </a:lvl3pPr>
            <a:lvl4pPr marL="1701058" indent="0">
              <a:buNone/>
              <a:defRPr sz="1984" b="1"/>
            </a:lvl4pPr>
            <a:lvl5pPr marL="2268078" indent="0">
              <a:buNone/>
              <a:defRPr sz="1984" b="1"/>
            </a:lvl5pPr>
            <a:lvl6pPr marL="2835097" indent="0">
              <a:buNone/>
              <a:defRPr sz="1984" b="1"/>
            </a:lvl6pPr>
            <a:lvl7pPr marL="3402117" indent="0">
              <a:buNone/>
              <a:defRPr sz="1984" b="1"/>
            </a:lvl7pPr>
            <a:lvl8pPr marL="3969136" indent="0">
              <a:buNone/>
              <a:defRPr sz="1984" b="1"/>
            </a:lvl8pPr>
            <a:lvl9pPr marL="4536156" indent="0">
              <a:buNone/>
              <a:defRPr sz="1984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535" y="3156278"/>
            <a:ext cx="6396865" cy="464241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654975" y="2118188"/>
            <a:ext cx="6428368" cy="1038091"/>
          </a:xfrm>
        </p:spPr>
        <p:txBody>
          <a:bodyPr anchor="b"/>
          <a:lstStyle>
            <a:lvl1pPr marL="0" indent="0">
              <a:buNone/>
              <a:defRPr sz="2976" b="1"/>
            </a:lvl1pPr>
            <a:lvl2pPr marL="567019" indent="0">
              <a:buNone/>
              <a:defRPr sz="2480" b="1"/>
            </a:lvl2pPr>
            <a:lvl3pPr marL="1134039" indent="0">
              <a:buNone/>
              <a:defRPr sz="2232" b="1"/>
            </a:lvl3pPr>
            <a:lvl4pPr marL="1701058" indent="0">
              <a:buNone/>
              <a:defRPr sz="1984" b="1"/>
            </a:lvl4pPr>
            <a:lvl5pPr marL="2268078" indent="0">
              <a:buNone/>
              <a:defRPr sz="1984" b="1"/>
            </a:lvl5pPr>
            <a:lvl6pPr marL="2835097" indent="0">
              <a:buNone/>
              <a:defRPr sz="1984" b="1"/>
            </a:lvl6pPr>
            <a:lvl7pPr marL="3402117" indent="0">
              <a:buNone/>
              <a:defRPr sz="1984" b="1"/>
            </a:lvl7pPr>
            <a:lvl8pPr marL="3969136" indent="0">
              <a:buNone/>
              <a:defRPr sz="1984" b="1"/>
            </a:lvl8pPr>
            <a:lvl9pPr marL="4536156" indent="0">
              <a:buNone/>
              <a:defRPr sz="1984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654975" y="3156278"/>
            <a:ext cx="6428368" cy="464241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C54F-3916-4896-8DBC-318DD852F3ED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8559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C54F-3916-4896-8DBC-318DD852F3ED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9268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C54F-3916-4896-8DBC-318DD852F3ED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2907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534" y="576051"/>
            <a:ext cx="4876896" cy="2016178"/>
          </a:xfrm>
        </p:spPr>
        <p:txBody>
          <a:bodyPr anchor="b"/>
          <a:lstStyle>
            <a:lvl1pPr>
              <a:defRPr sz="396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28368" y="1244111"/>
            <a:ext cx="7654975" cy="6140542"/>
          </a:xfrm>
        </p:spPr>
        <p:txBody>
          <a:bodyPr/>
          <a:lstStyle>
            <a:lvl1pPr>
              <a:defRPr sz="3969"/>
            </a:lvl1pPr>
            <a:lvl2pPr>
              <a:defRPr sz="3473"/>
            </a:lvl2pPr>
            <a:lvl3pPr>
              <a:defRPr sz="2976"/>
            </a:lvl3pPr>
            <a:lvl4pPr>
              <a:defRPr sz="2480"/>
            </a:lvl4pPr>
            <a:lvl5pPr>
              <a:defRPr sz="2480"/>
            </a:lvl5pPr>
            <a:lvl6pPr>
              <a:defRPr sz="2480"/>
            </a:lvl6pPr>
            <a:lvl7pPr>
              <a:defRPr sz="2480"/>
            </a:lvl7pPr>
            <a:lvl8pPr>
              <a:defRPr sz="2480"/>
            </a:lvl8pPr>
            <a:lvl9pPr>
              <a:defRPr sz="248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534" y="2592229"/>
            <a:ext cx="4876896" cy="4802425"/>
          </a:xfrm>
        </p:spPr>
        <p:txBody>
          <a:bodyPr/>
          <a:lstStyle>
            <a:lvl1pPr marL="0" indent="0">
              <a:buNone/>
              <a:defRPr sz="1984"/>
            </a:lvl1pPr>
            <a:lvl2pPr marL="567019" indent="0">
              <a:buNone/>
              <a:defRPr sz="1736"/>
            </a:lvl2pPr>
            <a:lvl3pPr marL="1134039" indent="0">
              <a:buNone/>
              <a:defRPr sz="1488"/>
            </a:lvl3pPr>
            <a:lvl4pPr marL="1701058" indent="0">
              <a:buNone/>
              <a:defRPr sz="1240"/>
            </a:lvl4pPr>
            <a:lvl5pPr marL="2268078" indent="0">
              <a:buNone/>
              <a:defRPr sz="1240"/>
            </a:lvl5pPr>
            <a:lvl6pPr marL="2835097" indent="0">
              <a:buNone/>
              <a:defRPr sz="1240"/>
            </a:lvl6pPr>
            <a:lvl7pPr marL="3402117" indent="0">
              <a:buNone/>
              <a:defRPr sz="1240"/>
            </a:lvl7pPr>
            <a:lvl8pPr marL="3969136" indent="0">
              <a:buNone/>
              <a:defRPr sz="1240"/>
            </a:lvl8pPr>
            <a:lvl9pPr marL="4536156" indent="0">
              <a:buNone/>
              <a:defRPr sz="124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C54F-3916-4896-8DBC-318DD852F3ED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6229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1534" y="576051"/>
            <a:ext cx="4876896" cy="2016178"/>
          </a:xfrm>
        </p:spPr>
        <p:txBody>
          <a:bodyPr anchor="b"/>
          <a:lstStyle>
            <a:lvl1pPr>
              <a:defRPr sz="396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428368" y="1244111"/>
            <a:ext cx="7654975" cy="6140542"/>
          </a:xfrm>
        </p:spPr>
        <p:txBody>
          <a:bodyPr anchor="t"/>
          <a:lstStyle>
            <a:lvl1pPr marL="0" indent="0">
              <a:buNone/>
              <a:defRPr sz="3969"/>
            </a:lvl1pPr>
            <a:lvl2pPr marL="567019" indent="0">
              <a:buNone/>
              <a:defRPr sz="3473"/>
            </a:lvl2pPr>
            <a:lvl3pPr marL="1134039" indent="0">
              <a:buNone/>
              <a:defRPr sz="2976"/>
            </a:lvl3pPr>
            <a:lvl4pPr marL="1701058" indent="0">
              <a:buNone/>
              <a:defRPr sz="2480"/>
            </a:lvl4pPr>
            <a:lvl5pPr marL="2268078" indent="0">
              <a:buNone/>
              <a:defRPr sz="2480"/>
            </a:lvl5pPr>
            <a:lvl6pPr marL="2835097" indent="0">
              <a:buNone/>
              <a:defRPr sz="2480"/>
            </a:lvl6pPr>
            <a:lvl7pPr marL="3402117" indent="0">
              <a:buNone/>
              <a:defRPr sz="2480"/>
            </a:lvl7pPr>
            <a:lvl8pPr marL="3969136" indent="0">
              <a:buNone/>
              <a:defRPr sz="2480"/>
            </a:lvl8pPr>
            <a:lvl9pPr marL="4536156" indent="0">
              <a:buNone/>
              <a:defRPr sz="248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1534" y="2592229"/>
            <a:ext cx="4876896" cy="4802425"/>
          </a:xfrm>
        </p:spPr>
        <p:txBody>
          <a:bodyPr/>
          <a:lstStyle>
            <a:lvl1pPr marL="0" indent="0">
              <a:buNone/>
              <a:defRPr sz="1984"/>
            </a:lvl1pPr>
            <a:lvl2pPr marL="567019" indent="0">
              <a:buNone/>
              <a:defRPr sz="1736"/>
            </a:lvl2pPr>
            <a:lvl3pPr marL="1134039" indent="0">
              <a:buNone/>
              <a:defRPr sz="1488"/>
            </a:lvl3pPr>
            <a:lvl4pPr marL="1701058" indent="0">
              <a:buNone/>
              <a:defRPr sz="1240"/>
            </a:lvl4pPr>
            <a:lvl5pPr marL="2268078" indent="0">
              <a:buNone/>
              <a:defRPr sz="1240"/>
            </a:lvl5pPr>
            <a:lvl6pPr marL="2835097" indent="0">
              <a:buNone/>
              <a:defRPr sz="1240"/>
            </a:lvl6pPr>
            <a:lvl7pPr marL="3402117" indent="0">
              <a:buNone/>
              <a:defRPr sz="1240"/>
            </a:lvl7pPr>
            <a:lvl8pPr marL="3969136" indent="0">
              <a:buNone/>
              <a:defRPr sz="1240"/>
            </a:lvl8pPr>
            <a:lvl9pPr marL="4536156" indent="0">
              <a:buNone/>
              <a:defRPr sz="124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C54F-3916-4896-8DBC-318DD852F3ED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58838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565" y="460041"/>
            <a:ext cx="13041809" cy="16701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565" y="2300203"/>
            <a:ext cx="13041809" cy="5482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565" y="8008708"/>
            <a:ext cx="3402211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68C54F-3916-4896-8DBC-318DD852F3ED}" type="datetimeFigureOut">
              <a:rPr lang="pt-BR" smtClean="0"/>
              <a:t>10/03/2020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811" y="8008708"/>
            <a:ext cx="5103317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9162" y="8008708"/>
            <a:ext cx="3402211" cy="4600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088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1134039" rtl="0" eaLnBrk="1" latinLnBrk="0" hangingPunct="1">
        <a:lnSpc>
          <a:spcPct val="90000"/>
        </a:lnSpc>
        <a:spcBef>
          <a:spcPct val="0"/>
        </a:spcBef>
        <a:buNone/>
        <a:defRPr sz="545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83510" indent="-283510" algn="l" defTabSz="1134039" rtl="0" eaLnBrk="1" latinLnBrk="0" hangingPunct="1">
        <a:lnSpc>
          <a:spcPct val="90000"/>
        </a:lnSpc>
        <a:spcBef>
          <a:spcPts val="1240"/>
        </a:spcBef>
        <a:buFont typeface="Arial" panose="020B0604020202020204" pitchFamily="34" charset="0"/>
        <a:buChar char="•"/>
        <a:defRPr sz="3473" kern="1200">
          <a:solidFill>
            <a:schemeClr val="tx1"/>
          </a:solidFill>
          <a:latin typeface="+mn-lt"/>
          <a:ea typeface="+mn-ea"/>
          <a:cs typeface="+mn-cs"/>
        </a:defRPr>
      </a:lvl1pPr>
      <a:lvl2pPr marL="850529" indent="-283510" algn="l" defTabSz="1134039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976" kern="1200">
          <a:solidFill>
            <a:schemeClr val="tx1"/>
          </a:solidFill>
          <a:latin typeface="+mn-lt"/>
          <a:ea typeface="+mn-ea"/>
          <a:cs typeface="+mn-cs"/>
        </a:defRPr>
      </a:lvl2pPr>
      <a:lvl3pPr marL="1417549" indent="-283510" algn="l" defTabSz="1134039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480" kern="1200">
          <a:solidFill>
            <a:schemeClr val="tx1"/>
          </a:solidFill>
          <a:latin typeface="+mn-lt"/>
          <a:ea typeface="+mn-ea"/>
          <a:cs typeface="+mn-cs"/>
        </a:defRPr>
      </a:lvl3pPr>
      <a:lvl4pPr marL="1984568" indent="-283510" algn="l" defTabSz="1134039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4pPr>
      <a:lvl5pPr marL="2551587" indent="-283510" algn="l" defTabSz="1134039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5pPr>
      <a:lvl6pPr marL="3118607" indent="-283510" algn="l" defTabSz="1134039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6pPr>
      <a:lvl7pPr marL="3685626" indent="-283510" algn="l" defTabSz="1134039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7pPr>
      <a:lvl8pPr marL="4252646" indent="-283510" algn="l" defTabSz="1134039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8pPr>
      <a:lvl9pPr marL="4819665" indent="-283510" algn="l" defTabSz="1134039" rtl="0" eaLnBrk="1" latinLnBrk="0" hangingPunct="1">
        <a:lnSpc>
          <a:spcPct val="90000"/>
        </a:lnSpc>
        <a:spcBef>
          <a:spcPts val="620"/>
        </a:spcBef>
        <a:buFont typeface="Arial" panose="020B0604020202020204" pitchFamily="34" charset="0"/>
        <a:buChar char="•"/>
        <a:defRPr sz="223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34039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1pPr>
      <a:lvl2pPr marL="567019" algn="l" defTabSz="1134039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2pPr>
      <a:lvl3pPr marL="1134039" algn="l" defTabSz="1134039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3pPr>
      <a:lvl4pPr marL="1701058" algn="l" defTabSz="1134039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4pPr>
      <a:lvl5pPr marL="2268078" algn="l" defTabSz="1134039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5pPr>
      <a:lvl6pPr marL="2835097" algn="l" defTabSz="1134039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6pPr>
      <a:lvl7pPr marL="3402117" algn="l" defTabSz="1134039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7pPr>
      <a:lvl8pPr marL="3969136" algn="l" defTabSz="1134039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8pPr>
      <a:lvl9pPr marL="4536156" algn="l" defTabSz="1134039" rtl="0" eaLnBrk="1" latinLnBrk="0" hangingPunct="1">
        <a:defRPr sz="223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 descr="Uma imagem contendo mesa, de madeira, foto, pequeno&#10;&#10;Descrição gerada automaticamente">
            <a:extLst>
              <a:ext uri="{FF2B5EF4-FFF2-40B4-BE49-F238E27FC236}">
                <a16:creationId xmlns:a16="http://schemas.microsoft.com/office/drawing/2014/main" id="{55006513-A5C0-45FA-9538-0798FB61E0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02" t="6673" r="22011" b="3336"/>
          <a:stretch/>
        </p:blipFill>
        <p:spPr>
          <a:xfrm>
            <a:off x="5782385" y="4432242"/>
            <a:ext cx="4928066" cy="3604949"/>
          </a:xfrm>
          <a:prstGeom prst="rect">
            <a:avLst/>
          </a:prstGeom>
        </p:spPr>
      </p:pic>
      <p:pic>
        <p:nvPicPr>
          <p:cNvPr id="11" name="Imagem 10" descr="Uma imagem contendo acessório, de madeira, mesa, foto&#10;&#10;Descrição gerada automaticamente">
            <a:extLst>
              <a:ext uri="{FF2B5EF4-FFF2-40B4-BE49-F238E27FC236}">
                <a16:creationId xmlns:a16="http://schemas.microsoft.com/office/drawing/2014/main" id="{C734CC2C-57AE-4841-B674-6DBE94D9250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47" t="11200" r="17775" b="11262"/>
          <a:stretch/>
        </p:blipFill>
        <p:spPr>
          <a:xfrm>
            <a:off x="205" y="4668845"/>
            <a:ext cx="5588012" cy="3131743"/>
          </a:xfrm>
          <a:prstGeom prst="rect">
            <a:avLst/>
          </a:prstGeom>
        </p:spPr>
      </p:pic>
      <p:pic>
        <p:nvPicPr>
          <p:cNvPr id="8" name="Imagem 7" descr="Uma imagem contendo de madeira, mesa, pequeno, foto&#10;&#10;Descrição gerada automaticamente">
            <a:extLst>
              <a:ext uri="{FF2B5EF4-FFF2-40B4-BE49-F238E27FC236}">
                <a16:creationId xmlns:a16="http://schemas.microsoft.com/office/drawing/2014/main" id="{01C315FA-D66A-4607-9890-0CF48DEC834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67" t="7938" r="18168" b="7293"/>
          <a:stretch/>
        </p:blipFill>
        <p:spPr>
          <a:xfrm>
            <a:off x="4964285" y="613008"/>
            <a:ext cx="5305271" cy="3211085"/>
          </a:xfrm>
          <a:prstGeom prst="rect">
            <a:avLst/>
          </a:prstGeom>
        </p:spPr>
      </p:pic>
      <p:pic>
        <p:nvPicPr>
          <p:cNvPr id="3" name="Imagem 2" descr="Uma imagem contendo no interior, de madeira, mesa, foto&#10;&#10;Descrição gerada automaticamente">
            <a:extLst>
              <a:ext uri="{FF2B5EF4-FFF2-40B4-BE49-F238E27FC236}">
                <a16:creationId xmlns:a16="http://schemas.microsoft.com/office/drawing/2014/main" id="{201848CA-5E90-4142-B506-14DA388E5B6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392" t="10397" r="27549" b="9086"/>
          <a:stretch/>
        </p:blipFill>
        <p:spPr>
          <a:xfrm>
            <a:off x="478067" y="768323"/>
            <a:ext cx="3769468" cy="3114763"/>
          </a:xfrm>
          <a:prstGeom prst="rect">
            <a:avLst/>
          </a:prstGeom>
        </p:spPr>
      </p:pic>
      <p:sp>
        <p:nvSpPr>
          <p:cNvPr id="53" name="CaixaDeTexto 52">
            <a:extLst>
              <a:ext uri="{FF2B5EF4-FFF2-40B4-BE49-F238E27FC236}">
                <a16:creationId xmlns:a16="http://schemas.microsoft.com/office/drawing/2014/main" id="{90247452-D1FC-4D0F-99B4-0CC79DEB4247}"/>
              </a:ext>
            </a:extLst>
          </p:cNvPr>
          <p:cNvSpPr txBox="1"/>
          <p:nvPr/>
        </p:nvSpPr>
        <p:spPr>
          <a:xfrm>
            <a:off x="0" y="95579"/>
            <a:ext cx="6841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/>
              <a:t>a)</a:t>
            </a:r>
            <a:endParaRPr lang="pt-BR" sz="2000" b="1" dirty="0"/>
          </a:p>
        </p:txBody>
      </p:sp>
      <p:sp>
        <p:nvSpPr>
          <p:cNvPr id="61" name="CaixaDeTexto 60">
            <a:extLst>
              <a:ext uri="{FF2B5EF4-FFF2-40B4-BE49-F238E27FC236}">
                <a16:creationId xmlns:a16="http://schemas.microsoft.com/office/drawing/2014/main" id="{EE9647D0-1F15-4AFA-A53A-173722DF9149}"/>
              </a:ext>
            </a:extLst>
          </p:cNvPr>
          <p:cNvSpPr txBox="1"/>
          <p:nvPr/>
        </p:nvSpPr>
        <p:spPr>
          <a:xfrm>
            <a:off x="4135016" y="92309"/>
            <a:ext cx="7097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/>
              <a:t>b)</a:t>
            </a:r>
            <a:endParaRPr lang="pt-BR" sz="2000" b="1" dirty="0"/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8492AF9B-33B1-4DB6-BC16-1D49DD062DA8}"/>
              </a:ext>
            </a:extLst>
          </p:cNvPr>
          <p:cNvSpPr txBox="1"/>
          <p:nvPr/>
        </p:nvSpPr>
        <p:spPr>
          <a:xfrm>
            <a:off x="10389074" y="0"/>
            <a:ext cx="6427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/>
              <a:t>c)</a:t>
            </a:r>
            <a:endParaRPr lang="pt-BR" sz="2000" b="1" dirty="0"/>
          </a:p>
        </p:txBody>
      </p:sp>
      <p:sp>
        <p:nvSpPr>
          <p:cNvPr id="66" name="CaixaDeTexto 65">
            <a:extLst>
              <a:ext uri="{FF2B5EF4-FFF2-40B4-BE49-F238E27FC236}">
                <a16:creationId xmlns:a16="http://schemas.microsoft.com/office/drawing/2014/main" id="{FEC2539A-BCED-4E8E-8FF5-991261101406}"/>
              </a:ext>
            </a:extLst>
          </p:cNvPr>
          <p:cNvSpPr txBox="1"/>
          <p:nvPr/>
        </p:nvSpPr>
        <p:spPr>
          <a:xfrm>
            <a:off x="123191" y="4016744"/>
            <a:ext cx="7097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/>
              <a:t>d)</a:t>
            </a:r>
            <a:endParaRPr lang="pt-BR" sz="2000" b="1" dirty="0"/>
          </a:p>
        </p:txBody>
      </p:sp>
      <p:pic>
        <p:nvPicPr>
          <p:cNvPr id="13" name="Imagem 12" descr="Uma imagem contendo acessório, mesa, de madeira, colar&#10;&#10;Descrição gerada automaticamente">
            <a:extLst>
              <a:ext uri="{FF2B5EF4-FFF2-40B4-BE49-F238E27FC236}">
                <a16:creationId xmlns:a16="http://schemas.microsoft.com/office/drawing/2014/main" id="{87CA85D8-944A-433E-ACF8-94226F2C484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21" t="4443" r="28132"/>
          <a:stretch/>
        </p:blipFill>
        <p:spPr>
          <a:xfrm>
            <a:off x="11177994" y="559978"/>
            <a:ext cx="3819753" cy="3738606"/>
          </a:xfrm>
          <a:prstGeom prst="rect">
            <a:avLst/>
          </a:prstGeom>
        </p:spPr>
      </p:pic>
      <p:sp>
        <p:nvSpPr>
          <p:cNvPr id="25" name="CaixaDeTexto 24">
            <a:extLst>
              <a:ext uri="{FF2B5EF4-FFF2-40B4-BE49-F238E27FC236}">
                <a16:creationId xmlns:a16="http://schemas.microsoft.com/office/drawing/2014/main" id="{42973153-FC9F-47EE-AFDE-7FAF062A4F0C}"/>
              </a:ext>
            </a:extLst>
          </p:cNvPr>
          <p:cNvSpPr txBox="1"/>
          <p:nvPr/>
        </p:nvSpPr>
        <p:spPr>
          <a:xfrm>
            <a:off x="5882506" y="3883086"/>
            <a:ext cx="7097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/>
              <a:t>e)</a:t>
            </a:r>
            <a:endParaRPr lang="pt-BR" sz="2000" b="1" dirty="0"/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5E1C5544-D548-4AFD-8634-5E7BF62056B3}"/>
              </a:ext>
            </a:extLst>
          </p:cNvPr>
          <p:cNvSpPr txBox="1"/>
          <p:nvPr/>
        </p:nvSpPr>
        <p:spPr>
          <a:xfrm>
            <a:off x="1567875" y="28233"/>
            <a:ext cx="1750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 err="1"/>
              <a:t>bct</a:t>
            </a:r>
            <a:r>
              <a:rPr lang="pt-BR" sz="3200" b="1" dirty="0"/>
              <a:t>- C</a:t>
            </a:r>
            <a:r>
              <a:rPr lang="pt-BR" sz="3200" b="1" baseline="-25000" dirty="0"/>
              <a:t>4</a:t>
            </a: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4A927EB1-EC20-4C6A-9086-4FA4F048E9F8}"/>
              </a:ext>
            </a:extLst>
          </p:cNvPr>
          <p:cNvSpPr txBox="1"/>
          <p:nvPr/>
        </p:nvSpPr>
        <p:spPr>
          <a:xfrm>
            <a:off x="6768788" y="28233"/>
            <a:ext cx="20934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/>
              <a:t>M-Carbon</a:t>
            </a:r>
            <a:endParaRPr lang="pt-BR" sz="3200" b="1" baseline="-25000" dirty="0"/>
          </a:p>
        </p:txBody>
      </p:sp>
      <p:sp>
        <p:nvSpPr>
          <p:cNvPr id="30" name="CaixaDeTexto 29">
            <a:extLst>
              <a:ext uri="{FF2B5EF4-FFF2-40B4-BE49-F238E27FC236}">
                <a16:creationId xmlns:a16="http://schemas.microsoft.com/office/drawing/2014/main" id="{B4BFE863-C7C5-48AE-BAE7-AB4CC91EE389}"/>
              </a:ext>
            </a:extLst>
          </p:cNvPr>
          <p:cNvSpPr txBox="1"/>
          <p:nvPr/>
        </p:nvSpPr>
        <p:spPr>
          <a:xfrm>
            <a:off x="12251080" y="28233"/>
            <a:ext cx="1750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/>
              <a:t>T-Carbon</a:t>
            </a:r>
            <a:endParaRPr lang="pt-BR" sz="3200" b="1" baseline="-25000" dirty="0"/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04C47470-DF28-464B-8E9A-8EA536ECA67A}"/>
              </a:ext>
            </a:extLst>
          </p:cNvPr>
          <p:cNvSpPr txBox="1"/>
          <p:nvPr/>
        </p:nvSpPr>
        <p:spPr>
          <a:xfrm>
            <a:off x="7673855" y="7878463"/>
            <a:ext cx="1750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/>
              <a:t>Cco-C</a:t>
            </a:r>
            <a:r>
              <a:rPr lang="pt-BR" sz="3200" b="1" baseline="-25000" dirty="0"/>
              <a:t>8</a:t>
            </a:r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CA484DC9-86AF-404A-B6DC-C607904C6F37}"/>
              </a:ext>
            </a:extLst>
          </p:cNvPr>
          <p:cNvSpPr txBox="1"/>
          <p:nvPr/>
        </p:nvSpPr>
        <p:spPr>
          <a:xfrm>
            <a:off x="1919194" y="7878463"/>
            <a:ext cx="203405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/>
              <a:t>W-Carbon</a:t>
            </a:r>
          </a:p>
        </p:txBody>
      </p:sp>
      <p:pic>
        <p:nvPicPr>
          <p:cNvPr id="4" name="Imagem 3" descr="Uma imagem contendo mesa, de madeira, beisebol, foto&#10;&#10;Descrição gerada automaticamente">
            <a:extLst>
              <a:ext uri="{FF2B5EF4-FFF2-40B4-BE49-F238E27FC236}">
                <a16:creationId xmlns:a16="http://schemas.microsoft.com/office/drawing/2014/main" id="{CE85B397-E2A1-4D80-B835-E67CDF28C54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90" t="2502" r="27042" b="2705"/>
          <a:stretch/>
        </p:blipFill>
        <p:spPr>
          <a:xfrm>
            <a:off x="11460783" y="4623218"/>
            <a:ext cx="3254174" cy="3177370"/>
          </a:xfrm>
          <a:prstGeom prst="rect">
            <a:avLst/>
          </a:prstGeom>
        </p:spPr>
      </p:pic>
      <p:sp>
        <p:nvSpPr>
          <p:cNvPr id="19" name="CaixaDeTexto 18">
            <a:extLst>
              <a:ext uri="{FF2B5EF4-FFF2-40B4-BE49-F238E27FC236}">
                <a16:creationId xmlns:a16="http://schemas.microsoft.com/office/drawing/2014/main" id="{863A4507-8899-416F-AE1B-214FF67C5D59}"/>
              </a:ext>
            </a:extLst>
          </p:cNvPr>
          <p:cNvSpPr txBox="1"/>
          <p:nvPr/>
        </p:nvSpPr>
        <p:spPr>
          <a:xfrm>
            <a:off x="10355575" y="3883086"/>
            <a:ext cx="70975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800" b="1" dirty="0"/>
              <a:t>f)</a:t>
            </a:r>
            <a:endParaRPr lang="pt-BR" sz="2000" b="1" dirty="0"/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AC879005-4F96-47A7-AB5F-EC0E79EA7EAF}"/>
              </a:ext>
            </a:extLst>
          </p:cNvPr>
          <p:cNvSpPr txBox="1"/>
          <p:nvPr/>
        </p:nvSpPr>
        <p:spPr>
          <a:xfrm>
            <a:off x="12539591" y="7878463"/>
            <a:ext cx="175003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b="1" dirty="0"/>
              <a:t>F-Carbon</a:t>
            </a:r>
            <a:endParaRPr lang="pt-BR" sz="3200" b="1" baseline="-25000" dirty="0"/>
          </a:p>
        </p:txBody>
      </p:sp>
    </p:spTree>
    <p:extLst>
      <p:ext uri="{BB962C8B-B14F-4D97-AF65-F5344CB8AC3E}">
        <p14:creationId xmlns:p14="http://schemas.microsoft.com/office/powerpoint/2010/main" val="298824518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2580</TotalTime>
  <Words>19</Words>
  <Application>Microsoft Office PowerPoint</Application>
  <PresentationFormat>Personalizar</PresentationFormat>
  <Paragraphs>12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Felipe Lopes de Oliveira</dc:creator>
  <cp:lastModifiedBy>Felipe Lopes de Oliveira</cp:lastModifiedBy>
  <cp:revision>46</cp:revision>
  <dcterms:created xsi:type="dcterms:W3CDTF">2019-12-31T13:44:43Z</dcterms:created>
  <dcterms:modified xsi:type="dcterms:W3CDTF">2020-03-10T12:12:53Z</dcterms:modified>
</cp:coreProperties>
</file>

<file path=docProps/thumbnail.jpeg>
</file>